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41914" y="7373426"/>
              <a:ext cx="3061619" cy="260811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 rot="20040000">
            <a:off x="16346232" y="8750432"/>
            <a:ext cx="1102023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17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 rot="20460000">
            <a:off x="16969097" y="8536353"/>
            <a:ext cx="867247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70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 rot="20760000">
            <a:off x="17302802" y="8437524"/>
            <a:ext cx="863153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77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 rot="21120000">
            <a:off x="17647581" y="8363766"/>
            <a:ext cx="896212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315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 rot="21420000">
            <a:off x="18033569" y="8322742"/>
            <a:ext cx="873842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645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 rot="20640000">
            <a:off x="17749727" y="7392956"/>
            <a:ext cx="2353049" cy="222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95"/>
              </a:lnSpc>
            </a:pPr>
            <a:r>
              <a:rPr sz="17500" spc="-3300" dirty="0">
                <a:solidFill>
                  <a:srgbClr val="0A2A60"/>
                </a:solidFill>
                <a:latin typeface="Trebuchet MS"/>
                <a:cs typeface="Trebuchet MS"/>
              </a:rPr>
              <a:t>1</a:t>
            </a:r>
            <a:endParaRPr sz="175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55309" y="10145784"/>
            <a:ext cx="2686685" cy="2686685"/>
            <a:chOff x="16755309" y="10145784"/>
            <a:chExt cx="2686685" cy="2686685"/>
          </a:xfrm>
        </p:grpSpPr>
        <p:sp>
          <p:nvSpPr>
            <p:cNvPr id="34" name="object 34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886378" y="1227547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919145" y="12308241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0" y="0"/>
                  </a:moveTo>
                  <a:lnTo>
                    <a:pt x="0" y="65528"/>
                  </a:lnTo>
                </a:path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017447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919145" y="1237376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017447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919145" y="12439294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017447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919145" y="12504821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1"/>
                  </a:moveTo>
                  <a:lnTo>
                    <a:pt x="0" y="131060"/>
                  </a:lnTo>
                </a:path>
                <a:path w="393700" h="131445">
                  <a:moveTo>
                    <a:pt x="393207" y="65531"/>
                  </a:moveTo>
                  <a:lnTo>
                    <a:pt x="393207" y="131060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886378" y="126686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80376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5385606" y="8531419"/>
            <a:ext cx="3925570" cy="4170045"/>
            <a:chOff x="15385606" y="8531419"/>
            <a:chExt cx="3925570" cy="4170045"/>
          </a:xfrm>
        </p:grpSpPr>
        <p:sp>
          <p:nvSpPr>
            <p:cNvPr id="46" name="object 46"/>
            <p:cNvSpPr/>
            <p:nvPr/>
          </p:nvSpPr>
          <p:spPr>
            <a:xfrm>
              <a:off x="17476190" y="1030960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541725" y="103751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6" y="1044066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410656" y="105061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541725" y="10309602"/>
              <a:ext cx="589915" cy="196850"/>
            </a:xfrm>
            <a:custGeom>
              <a:avLst/>
              <a:gdLst/>
              <a:ahLst/>
              <a:cxnLst/>
              <a:rect l="l" t="t" r="r" b="b"/>
              <a:pathLst>
                <a:path w="589915" h="196850">
                  <a:moveTo>
                    <a:pt x="262044" y="0"/>
                  </a:moveTo>
                  <a:lnTo>
                    <a:pt x="524182" y="0"/>
                  </a:lnTo>
                </a:path>
                <a:path w="589915" h="196850">
                  <a:moveTo>
                    <a:pt x="262044" y="65534"/>
                  </a:moveTo>
                  <a:lnTo>
                    <a:pt x="393113" y="65534"/>
                  </a:lnTo>
                </a:path>
                <a:path w="589915" h="196850">
                  <a:moveTo>
                    <a:pt x="458647" y="65534"/>
                  </a:moveTo>
                  <a:lnTo>
                    <a:pt x="589717" y="65534"/>
                  </a:lnTo>
                </a:path>
                <a:path w="589915" h="196850">
                  <a:moveTo>
                    <a:pt x="130974" y="131059"/>
                  </a:moveTo>
                  <a:lnTo>
                    <a:pt x="393113" y="131059"/>
                  </a:lnTo>
                </a:path>
                <a:path w="589915" h="196850">
                  <a:moveTo>
                    <a:pt x="0" y="196594"/>
                  </a:moveTo>
                  <a:lnTo>
                    <a:pt x="196509" y="19659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443423" y="10473432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113" y="0"/>
                  </a:moveTo>
                  <a:lnTo>
                    <a:pt x="393113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541725" y="1057172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033140" y="10276838"/>
              <a:ext cx="721360" cy="327660"/>
            </a:xfrm>
            <a:custGeom>
              <a:avLst/>
              <a:gdLst/>
              <a:ahLst/>
              <a:cxnLst/>
              <a:rect l="l" t="t" r="r" b="b"/>
              <a:pathLst>
                <a:path w="721359" h="327659">
                  <a:moveTo>
                    <a:pt x="0" y="262119"/>
                  </a:moveTo>
                  <a:lnTo>
                    <a:pt x="0" y="327648"/>
                  </a:lnTo>
                </a:path>
                <a:path w="721359" h="327659">
                  <a:moveTo>
                    <a:pt x="393207" y="0"/>
                  </a:moveTo>
                  <a:lnTo>
                    <a:pt x="393207" y="65528"/>
                  </a:lnTo>
                </a:path>
                <a:path w="721359" h="327659">
                  <a:moveTo>
                    <a:pt x="327673" y="65534"/>
                  </a:moveTo>
                  <a:lnTo>
                    <a:pt x="327673" y="131063"/>
                  </a:lnTo>
                </a:path>
                <a:path w="721359" h="327659">
                  <a:moveTo>
                    <a:pt x="524277" y="0"/>
                  </a:moveTo>
                  <a:lnTo>
                    <a:pt x="524277" y="65528"/>
                  </a:lnTo>
                </a:path>
                <a:path w="721359" h="327659">
                  <a:moveTo>
                    <a:pt x="720786" y="0"/>
                  </a:moveTo>
                  <a:lnTo>
                    <a:pt x="720786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459115" y="1037513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196977" y="103751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262512" y="1044066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5901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328046" y="105061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131442" y="10506196"/>
              <a:ext cx="589915" cy="66040"/>
            </a:xfrm>
            <a:custGeom>
              <a:avLst/>
              <a:gdLst/>
              <a:ahLst/>
              <a:cxnLst/>
              <a:rect l="l" t="t" r="r" b="b"/>
              <a:pathLst>
                <a:path w="589915" h="66040">
                  <a:moveTo>
                    <a:pt x="327673" y="0"/>
                  </a:moveTo>
                  <a:lnTo>
                    <a:pt x="589717" y="0"/>
                  </a:lnTo>
                </a:path>
                <a:path w="589915" h="66040">
                  <a:moveTo>
                    <a:pt x="0" y="65525"/>
                  </a:moveTo>
                  <a:lnTo>
                    <a:pt x="131069" y="65525"/>
                  </a:lnTo>
                </a:path>
                <a:path w="589915" h="66040">
                  <a:moveTo>
                    <a:pt x="262138" y="65525"/>
                  </a:moveTo>
                  <a:lnTo>
                    <a:pt x="45874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721159" y="1057172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410656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410656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54172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705467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59018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410656" y="10768307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509" y="0"/>
                  </a:lnTo>
                </a:path>
                <a:path w="982980">
                  <a:moveTo>
                    <a:pt x="262044" y="0"/>
                  </a:moveTo>
                  <a:lnTo>
                    <a:pt x="393113" y="0"/>
                  </a:lnTo>
                </a:path>
                <a:path w="982980">
                  <a:moveTo>
                    <a:pt x="458647" y="0"/>
                  </a:moveTo>
                  <a:lnTo>
                    <a:pt x="72078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721159" y="1076830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7541725" y="1083383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771002" y="108010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28046" y="10833832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11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886378" y="1083383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017448" y="1083383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695191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34512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85606" y="8531419"/>
              <a:ext cx="1463890" cy="177936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6886378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6" y="10342372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0" y="0"/>
                  </a:moveTo>
                  <a:lnTo>
                    <a:pt x="0" y="65528"/>
                  </a:lnTo>
                </a:path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01744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919146" y="1040789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01744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6" y="10473432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01744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6919146" y="1053895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4"/>
                  </a:moveTo>
                  <a:lnTo>
                    <a:pt x="0" y="131063"/>
                  </a:lnTo>
                </a:path>
                <a:path w="393700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72700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065907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196977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524650" y="10309602"/>
              <a:ext cx="786765" cy="589915"/>
            </a:xfrm>
            <a:custGeom>
              <a:avLst/>
              <a:gdLst/>
              <a:ahLst/>
              <a:cxnLst/>
              <a:rect l="l" t="t" r="r" b="b"/>
              <a:pathLst>
                <a:path w="786765" h="589915">
                  <a:moveTo>
                    <a:pt x="0" y="589764"/>
                  </a:moveTo>
                  <a:lnTo>
                    <a:pt x="130974" y="589764"/>
                  </a:lnTo>
                </a:path>
                <a:path w="786765" h="589915">
                  <a:moveTo>
                    <a:pt x="327578" y="524229"/>
                  </a:moveTo>
                  <a:lnTo>
                    <a:pt x="655251" y="524229"/>
                  </a:lnTo>
                </a:path>
                <a:path w="786765" h="589915">
                  <a:moveTo>
                    <a:pt x="196509" y="589764"/>
                  </a:moveTo>
                  <a:lnTo>
                    <a:pt x="327578" y="589764"/>
                  </a:lnTo>
                </a:path>
                <a:path w="786765" h="589915">
                  <a:moveTo>
                    <a:pt x="327578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884996" y="10342372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0" y="0"/>
                  </a:moveTo>
                  <a:lnTo>
                    <a:pt x="0" y="65528"/>
                  </a:lnTo>
                </a:path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884996" y="1040789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884996" y="10473432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884996" y="1053895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4"/>
                  </a:moveTo>
                  <a:lnTo>
                    <a:pt x="0" y="131063"/>
                  </a:lnTo>
                </a:path>
                <a:path w="393700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852229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048833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328046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6919146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7410656" y="11030426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393581" y="110304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590185" y="110304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6919146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214052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410656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6951913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065907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295279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6886378" y="11227011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065907" y="112270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196977" y="1122701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786694" y="11227011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9179901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9179901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672700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328046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590185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786694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6919146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214052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8328046" y="113908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5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9114367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541725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738234" y="114563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065907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7738234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8262512" y="11554656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9245437" y="1155465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6951913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279586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7410656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738234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8033140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9016066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672700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6984680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279586" y="1175124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590185" y="1175124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6984680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590185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214052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7541725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7672700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786930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00373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196977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6919146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7410656" y="12013351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8983298" y="120133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9179902" y="120133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6886378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7017448" y="1207888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7476190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7607165" y="1207888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7869304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8131442" y="1207888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8459115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8655625" y="1207888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672700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9179901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869304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8655625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9179901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7476190" y="122754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0974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459115" y="1227547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53927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7410656" y="1227547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703711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34"/>
                  </a:moveTo>
                  <a:lnTo>
                    <a:pt x="131069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7639932" y="12308241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590185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410656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672700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9147135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7410656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8262512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8655625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7443423" y="12439294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754172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7705467" y="1250482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8000373" y="1253758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845911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859018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8786694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7607165" y="12537586"/>
              <a:ext cx="1704339" cy="66040"/>
            </a:xfrm>
            <a:custGeom>
              <a:avLst/>
              <a:gdLst/>
              <a:ahLst/>
              <a:cxnLst/>
              <a:rect l="l" t="t" r="r" b="b"/>
              <a:pathLst>
                <a:path w="1704340" h="66040">
                  <a:moveTo>
                    <a:pt x="1441667" y="0"/>
                  </a:moveTo>
                  <a:lnTo>
                    <a:pt x="1703806" y="0"/>
                  </a:lnTo>
                </a:path>
                <a:path w="1704340" h="66040">
                  <a:moveTo>
                    <a:pt x="0" y="65531"/>
                  </a:moveTo>
                  <a:lnTo>
                    <a:pt x="131069" y="65531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8262512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9016066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7410656" y="1266864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7672700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2024-12-10T05:35:17Z</dcterms:created>
  <dcterms:modified xsi:type="dcterms:W3CDTF">2024-12-10T05:36:33Z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